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8" r:id="rId14"/>
    <p:sldId id="276" r:id="rId15"/>
    <p:sldId id="268" r:id="rId16"/>
    <p:sldId id="272" r:id="rId17"/>
    <p:sldId id="275" r:id="rId18"/>
    <p:sldId id="274" r:id="rId19"/>
    <p:sldId id="271" r:id="rId20"/>
    <p:sldId id="277" r:id="rId21"/>
    <p:sldId id="273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33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ниАрт\Pictures\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978352"/>
          </a:xfrm>
          <a:prstGeom prst="rect">
            <a:avLst/>
          </a:prstGeom>
          <a:noFill/>
        </p:spPr>
      </p:pic>
      <p:pic>
        <p:nvPicPr>
          <p:cNvPr id="7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941168"/>
            <a:ext cx="10556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87818" y="188639"/>
            <a:ext cx="7429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278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27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 Нижневартовска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44«Золотой ключик»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861048"/>
            <a:ext cx="146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Аминова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А.К.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309320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Нижневартовск 2019г.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988840"/>
            <a:ext cx="6408712" cy="2062103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«Будь  здоров, малыш!»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№4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 – 3 лет жизни.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556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9694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. Заключительный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работы: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Презентация о проделанной работе.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уголка физической культуры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совместных работ родителей и детей «Мы- за здоровый образ жизни!»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проведения проекта были получены следующие результаты: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5826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первой младшей группы появился интерес и желание выполнять различные упражнения.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5826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 удовольствием принимают воздушные ванны, ходят босиком по коврикам -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массажерам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испытывая при этом удовольствие.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5826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самостоятельно проявляют инициативу к движению: бегают, прыгают, играют с мячом, ползают, лазают не только в группе, но и на улице.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Проявили инициативу в изготовлении массажных дорожек  для группы.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Приняли участие в выставке совместных работ.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Установлены партнерские отношения с семьями детей группы.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Создана атмосфера взаимопонимания, направленная на развитие и укрепление здоровья детей.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 ценность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826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значительно повысился интерес и желание заниматься гимнастикой, физкультурой, принимать участие в закаливающих процедурах.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Перспектива проектной деятельности в данном направлении: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повышения интереса к здоровому образу жизни необходимо продолжать систематическую работу по указанной теме через создание и реализацию новых совместных с родителями проектов с использованием интегрированного подхода в этом направлении.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836712"/>
            <a:ext cx="2375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зарядка.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Здоровье сберегающие технологии,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используемые в реализации проекта.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день начать с зарядки – значить, будет все в порядке!»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(образовательная деятельность)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Физическое развитие – плавание.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9900CC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дружные ребята,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Пришли мы в детский сад,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каждый физкультурой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Заняться очень рад!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3273523" cy="35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25142"/>
          <a:stretch>
            <a:fillRect/>
          </a:stretch>
        </p:blipFill>
        <p:spPr bwMode="auto">
          <a:xfrm>
            <a:off x="827584" y="1268760"/>
            <a:ext cx="3672408" cy="375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znaik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88640"/>
            <a:ext cx="18008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3326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825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 в самостоятельной деятельности.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20170320_102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1781175" cy="2232025"/>
          </a:xfrm>
          <a:prstGeom prst="rect">
            <a:avLst/>
          </a:prstGeom>
          <a:noFill/>
        </p:spPr>
      </p:pic>
      <p:pic>
        <p:nvPicPr>
          <p:cNvPr id="7" name="Picture 21" descr="20170320_093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3000375" cy="2251075"/>
          </a:xfrm>
          <a:prstGeom prst="rect">
            <a:avLst/>
          </a:prstGeom>
          <a:noFill/>
        </p:spPr>
      </p:pic>
      <p:pic>
        <p:nvPicPr>
          <p:cNvPr id="8" name="Picture 23" descr="20170320_0736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3960813" cy="2592388"/>
          </a:xfrm>
          <a:prstGeom prst="rect">
            <a:avLst/>
          </a:prstGeom>
          <a:noFill/>
        </p:spPr>
      </p:pic>
      <p:pic>
        <p:nvPicPr>
          <p:cNvPr id="9" name="Picture 18" descr="20161111_1548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356992"/>
            <a:ext cx="3924300" cy="2755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19672" y="350100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3407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068960"/>
            <a:ext cx="276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Сюжетно-ролевые игры.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996952"/>
            <a:ext cx="3041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в книгах.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6237312"/>
            <a:ext cx="322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620688"/>
            <a:ext cx="278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Свои фото!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740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 детьми в совместной деятельности.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деятельность.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852936"/>
            <a:ext cx="188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по ЗОЖ.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20170320_103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411760" cy="2028646"/>
          </a:xfrm>
          <a:prstGeom prst="rect">
            <a:avLst/>
          </a:prstGeom>
          <a:noFill/>
        </p:spPr>
      </p:pic>
      <p:pic>
        <p:nvPicPr>
          <p:cNvPr id="8" name="Picture 20" descr="20170320_1012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2376264" cy="18902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3140968"/>
            <a:ext cx="1798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 все знать!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20170320_083924"/>
          <p:cNvPicPr>
            <a:picLocks noChangeAspect="1" noChangeArrowheads="1"/>
          </p:cNvPicPr>
          <p:nvPr/>
        </p:nvPicPr>
        <p:blipFill>
          <a:blip r:embed="rId5" cstate="print"/>
          <a:srcRect b="11900"/>
          <a:stretch>
            <a:fillRect/>
          </a:stretch>
        </p:blipFill>
        <p:spPr bwMode="auto">
          <a:xfrm>
            <a:off x="611560" y="3501008"/>
            <a:ext cx="2679700" cy="2664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6093296"/>
            <a:ext cx="3515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и дидактические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20170320_1007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016"/>
            <a:ext cx="2808312" cy="21048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5949280"/>
            <a:ext cx="265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916832"/>
            <a:ext cx="2613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Свои фото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934391" cy="42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3960440" cy="413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260648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Личная гигиена.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детей правилам личной гигиены является одной из важнейших задач на пути полноценного воспитания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бы микробы не кусали,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Моем руки с мылом сами!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по дорожке «Здоровья»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шагают ножки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прямой дорожке: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Топ, топ, еще топ,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все вместе − стоп!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1858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4406900" cy="369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Пальчиковые игры интересны и полезны для каждого малыша.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 при помощи пальцев происходят первые игры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-держать и греметь погремушкой, собирать пирамидку и даже держать ложку.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60648"/>
            <a:ext cx="619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гимнастика для глаз.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7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3672408" cy="2889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19572998">
            <a:off x="323528" y="1988840"/>
            <a:ext cx="4163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Вставь свое фото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3" y="1052736"/>
            <a:ext cx="41613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neznaik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861048"/>
            <a:ext cx="18008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5242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культуры поведения за столом.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6309" b="3289"/>
          <a:stretch>
            <a:fillRect/>
          </a:stretch>
        </p:blipFill>
        <p:spPr bwMode="auto">
          <a:xfrm>
            <a:off x="467544" y="764704"/>
            <a:ext cx="384889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7544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Кушать овощи и фрукты,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Рыбу, молокопродукты —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полезная еда,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Витаминами полна!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Здоровое питание играет главнейшую роль в развитии ребенка, так как от него напрямую зависит, сколько разнообразных витаминов и микроэлементов, необходимых для роста и развития получит ребенок!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ruit_Vegetables_Bananas_498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3960440" cy="288032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260648"/>
            <a:ext cx="4350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 и подвижные игры.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8449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92080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полезно без сомненья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что связано с движеньем!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132856"/>
            <a:ext cx="1376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прогулку выходи,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Свежим воздухом дыши.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помни при уходе: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Одеваться по погоде!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17032"/>
            <a:ext cx="2167310" cy="29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проекта: 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«Будь здоров, малыш!»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 проекта: </a:t>
            </a:r>
            <a:r>
              <a:rPr lang="ru-RU" sz="2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Аминова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А.К.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</a:t>
            </a:r>
            <a:r>
              <a:rPr lang="ru-RU" sz="21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(декабрь  2019 г. 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оздоровительный.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младшей группы №4,  воспитатели, родители.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1,6 -3лет.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У детей не сформированы основы здорового образа жизни, навыки опрятности и самообслуживания.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Родители недостаточно уделяют внимания физическому развитию детей (охрана и укрепление здоровья), воспитанию культурно-гигиенических навыков у детей.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620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Гимнастика после сна воспитывает привычку здорового образа жизни,  самоорганизации. В её комплекс закладываются упражнения  по профилактике нарушений осанки и плоскостопия.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0"/>
            <a:ext cx="550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 и бодрящая гимнастика поле сна.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 важное условие для здоровья,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бодрости и высокой работоспособности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20170228_143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528392" cy="26475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20608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9664" y="710498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 фото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2" descr="20170313_144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4067175" cy="28336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00192" y="3429000"/>
            <a:ext cx="244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Свое фото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Picture 11" descr="20170313_1449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744913" cy="26622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27784" y="4725144"/>
            <a:ext cx="2449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Свое фото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63888" y="188640"/>
            <a:ext cx="316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etsad\Desktop\Воспитатели отчеты по к-т планированию\Зиновьева Ельтищева\20161216_134149.jpg"/>
          <p:cNvPicPr>
            <a:picLocks noChangeAspect="1" noChangeArrowheads="1"/>
          </p:cNvPicPr>
          <p:nvPr/>
        </p:nvPicPr>
        <p:blipFill>
          <a:blip r:embed="rId3" cstate="print"/>
          <a:srcRect t="40319"/>
          <a:stretch>
            <a:fillRect/>
          </a:stretch>
        </p:blipFill>
        <p:spPr bwMode="auto">
          <a:xfrm>
            <a:off x="539552" y="1628800"/>
            <a:ext cx="3384376" cy="213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789040"/>
            <a:ext cx="22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Папки передвижки.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 литературы,  мини библиотечка, папки передвижки,  буклеты , фотогазеты по формированию основ здорового образа жизни для родителей.</a:t>
            </a:r>
            <a:endParaRPr lang="ru-RU" b="1" dirty="0"/>
          </a:p>
        </p:txBody>
      </p:sp>
      <p:pic>
        <p:nvPicPr>
          <p:cNvPr id="10" name="Picture 2" descr="F:\садик2\P241110_14.57.jpg"/>
          <p:cNvPicPr>
            <a:picLocks noChangeAspect="1" noChangeArrowheads="1"/>
          </p:cNvPicPr>
          <p:nvPr/>
        </p:nvPicPr>
        <p:blipFill>
          <a:blip r:embed="rId4" cstate="print"/>
          <a:srcRect l="16047" t="9509" b="31058"/>
          <a:stretch>
            <a:fillRect/>
          </a:stretch>
        </p:blipFill>
        <p:spPr bwMode="auto">
          <a:xfrm>
            <a:off x="4932040" y="1412776"/>
            <a:ext cx="3390528" cy="22322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8104" y="3717032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 по ЗОЖ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Эксперт\Pictures\2012-01-30 физ.минутки\физ.минутки 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005" y="4219716"/>
            <a:ext cx="2555089" cy="2272612"/>
          </a:xfrm>
          <a:prstGeom prst="rect">
            <a:avLst/>
          </a:prstGeom>
          <a:noFill/>
        </p:spPr>
      </p:pic>
      <p:pic>
        <p:nvPicPr>
          <p:cNvPr id="13" name="Рисунок 12" descr="P10401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2222" y="4119215"/>
            <a:ext cx="2921977" cy="2303213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188640"/>
            <a:ext cx="18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Алямовская В.Г. Как воспитать здорового ребенка – М.1993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Н.Е. Развитие ребенка в дошкольном детстве – М.: Мозаика - Синтез, 2010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Новикова И.М. Формирование представлений о здоровом образе жизни  дошкольников – М.: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Мозаика-Синтез, 2009-2010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448272" cy="38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05054" y="18864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812" y="4149080"/>
            <a:ext cx="16161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32656"/>
            <a:ext cx="72362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проведения проекта были получены следующие результаты: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первой младшей группы появился интерес и желание выполнять различные упражнения.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  удовольствием принимают воздушные ванны, ходят босиком по коврикам -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массажерам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испытывая при этом удовольствие.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самостоятельно проявляют инициативу к движению: бегают, прыгают, играют с мячом, ползают, лазают не только в группе, но и на улице.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Проявили инициативу в изготовлении массажных дорожек  для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Приняли участие в выставке совместных работ.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Установлены партнерские отношения с семьями детей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Создана атмосфера взаимопонимания, направленная на развитие и укрепление здоровья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448272" cy="38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149080"/>
            <a:ext cx="5441874" cy="707886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2656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Здоровые дети - в здоровой семье.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Здоровые семьи - в здоровой стране.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Здоровые страны - планета здорова.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Здоровье- какое прекрасное слово!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пусть на здоровой планете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Растут здоровые дети!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45402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404664"/>
            <a:ext cx="7614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Оздоровление детей, формирование основ здорового образа жизни и культурно – гигиенических навыков у детей младшего дошкольного возраста.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детей, предупреждение заболеваемости и травматизма.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о здоровом образе жизни.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культурно-гигиенических навыков, формирование представлений о правилах личной гигиены.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Укрепить связи между детским садом и семьёй, изменить позицию родителей в отношении своего здоровья и здоровья детей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:\Ельтищевой\Ельтищевой\картинки ЗОЖ\i (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221087"/>
            <a:ext cx="2088232" cy="23729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жизни и укрепление физического и психического здоровья детей – одна из основных задач дошкольного образования. Дошкольный возраст является важнейшим этапом в формировании здоровья ребенка.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Именно в дошкольном возрасте очень важно воспитывать у ребёнка привычку к чистоте, аккуратности и порядку. У вновь пришедших детей  в детский сад часто наблюдается отсутствие элементарных навыков самообслуживания и личной гигиены: дети не умеют самостоятельно умываться, одеваться и раздеваться, пользоваться платком, объективно оценивать особенности своего организма, пользоваться горшком.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каждодневной деятельности формируются культурно-гигиенические навыки и вырабатываются привычки.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80466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сформированы первоначальные знания о здоровом образе жизни.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культурно-гигиенические навыки, знают элементарные правила личной гигиены.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самостоятельно проявляют инициативу: рассматривают иллюстрации, участвуют в беседах, задают вопросы, проявляют творчество, активность и детальность в работе.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Активизирован и обогащен словарный запас детей по теме.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удовольствием рисуют, лепят, играют в разные игры.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совместной деятельности родителей.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в группе уголка здоровья, создание картотек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(дыхательная гимнастика,  физкультминутки), подвижных игр. 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Ельтищевой\Ельтищевой\картинки ЗОЖ\i (2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1415" y="4221088"/>
            <a:ext cx="2411575" cy="235914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479719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- Подготовительный.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информации: подборка фотографий, набор игр и упражнений различной направленности (для осанки, плоскостопия, мышц рук, ног, спины), знакомство с методической литературой по вопросам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 предметно - развивающей среды.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перспективного тематического плана.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азработка цикла наблюдений, занятий.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Анкетирование родителей.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260649"/>
            <a:ext cx="73448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- Практический.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Оздоровительные мероприятия (ежедневно в режимные моменты):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Динамические паузы,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Пальчиковая гимнастика.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Закаливающие мероприятия (ежедневно)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Воздушные ванны, гигиенические процедуры.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Хождение босиком по массажным дорожкам;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Профилактические мероприятия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Облегчённая одежда в помещении и на улице.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Профилактика плоскостопия (хождение по ребристым дорожкам и др.)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направленные на формирование правил по ЗОЖ.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«Семья»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«Больница»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«Доктор Айболит», «Собираемся на прогулку», «Игрушки у врача». </a:t>
            </a:r>
          </a:p>
        </p:txBody>
      </p:sp>
      <p:pic>
        <p:nvPicPr>
          <p:cNvPr id="5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484784"/>
            <a:ext cx="18008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и упражнения, направленные на привитие культурно-гигиенических навыков, здорового образа жизни: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«Оденем куклу на прогулку»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«Уложим куклу спать»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«Купание куклы»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«Накормим куклу»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«Водичка, водичка 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«Вымой руки»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 с детьми: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«Разговор о правильном питании»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и мой организм»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«Полезные продукты – овощи и фрукты»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«Зачем необходима зарядка»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поведения во время еды и умывания»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:К.Чуковский «Айболит»,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горе»,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стихотворения З.Александровой «Купанье»,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С.Михалков «Ах, ты, девочка чумазая», В. Берестов «Больная кукла»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),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р.н. сказка «Про непослушные ручки и ножки;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:«Водичка, водичка..»,  «Расти ,коса…»,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стихотворений, загадывание загадок по теме «ЗОЖ», «КГН»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материала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 :«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 личной гигиены»,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хочешь быть здоров», «Вредные привычки», «Как правильно пользоваться предметами личной гигиены». 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1872208" cy="291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-387424"/>
            <a:ext cx="867645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«Помогите ребёнку укрепить здоровье»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«Культура здорового образа жизни в семье и детском саду»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«Физическое оборудование своими руками»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«Назначение массажных ковриков»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соблюдении детского режима»,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«Роль семьи в формировании двигательной активности ребёнка».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Папка – передвижка: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«Режим дня – это важно»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родителям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 профилактике заболеваемости»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«Начнём утро с зарядки».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мытья рук»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«Формирование культурно-гигиенических навыков у детей 2 - 3 лет»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«Примерные рекомендации по закаливанию детей»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По здоровому образу жизни»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 беседы: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физических, гигиенических умениях и навыках»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О полезной и вредной пище»,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массажных дорожек  и нестандартного оборудования для физических занятий.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neznaik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559744" cy="24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1069</TotalTime>
  <Words>928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ЮниАрт</dc:creator>
  <cp:lastModifiedBy>ЮниАрт</cp:lastModifiedBy>
  <cp:revision>90</cp:revision>
  <dcterms:created xsi:type="dcterms:W3CDTF">2020-01-19T06:31:31Z</dcterms:created>
  <dcterms:modified xsi:type="dcterms:W3CDTF">2020-01-22T14:03:57Z</dcterms:modified>
</cp:coreProperties>
</file>